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Marriage:  A Bond Between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3525" y="2050763"/>
            <a:ext cx="2064544" cy="8786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5217" y="4791884"/>
            <a:ext cx="2064544" cy="878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21832" y="4791884"/>
            <a:ext cx="2064544" cy="878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Woman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6" idx="0"/>
            <a:endCxn id="5" idx="2"/>
          </p:cNvCxnSpPr>
          <p:nvPr/>
        </p:nvCxnSpPr>
        <p:spPr>
          <a:xfrm flipV="1">
            <a:off x="3997489" y="2929445"/>
            <a:ext cx="2378308" cy="1862439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5" idx="2"/>
          </p:cNvCxnSpPr>
          <p:nvPr/>
        </p:nvCxnSpPr>
        <p:spPr>
          <a:xfrm flipH="1" flipV="1">
            <a:off x="6375797" y="2929445"/>
            <a:ext cx="2378307" cy="1862439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761" y="5562919"/>
            <a:ext cx="2692071" cy="0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08068" y="3090892"/>
            <a:ext cx="2692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 binds this woman to this man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62987" y="3092401"/>
            <a:ext cx="2473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 binds this man to this woman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65217" y="5725087"/>
            <a:ext cx="206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 </a:t>
            </a:r>
            <a:r>
              <a:rPr lang="en-US" dirty="0" smtClean="0"/>
              <a:t>agrees to marry this woman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21833" y="5698145"/>
            <a:ext cx="2064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Woman </a:t>
            </a:r>
            <a:r>
              <a:rPr lang="en-US" dirty="0" smtClean="0"/>
              <a:t>agrees to marry this </a:t>
            </a:r>
            <a:r>
              <a:rPr lang="en-US" dirty="0" smtClean="0"/>
              <a:t>man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29761" y="4971248"/>
            <a:ext cx="2692071" cy="0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1"/>
            <a:endCxn id="6" idx="3"/>
          </p:cNvCxnSpPr>
          <p:nvPr/>
        </p:nvCxnSpPr>
        <p:spPr>
          <a:xfrm flipH="1">
            <a:off x="5029761" y="5231225"/>
            <a:ext cx="2692071" cy="0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4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467" y="76619"/>
            <a:ext cx="10018713" cy="1416426"/>
          </a:xfrm>
        </p:spPr>
        <p:txBody>
          <a:bodyPr/>
          <a:lstStyle/>
          <a:p>
            <a:r>
              <a:rPr lang="en-US" dirty="0" smtClean="0"/>
              <a:t>A Successful Marriage is </a:t>
            </a:r>
            <a:r>
              <a:rPr lang="en-US" dirty="0"/>
              <a:t>F</a:t>
            </a:r>
            <a:r>
              <a:rPr lang="en-US" dirty="0" smtClean="0"/>
              <a:t>ounded on God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22019" y="5630666"/>
            <a:ext cx="6215062" cy="97715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God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722019" y="3900479"/>
            <a:ext cx="6215062" cy="1577788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Christian Characteristics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9926" y="4484437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Commitment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4879632" y="4945285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Humility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6076040" y="4945285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Selflessness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7272448" y="4945285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Patience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8468856" y="4945285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Repentance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9665264" y="4945285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Forgiving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7836063" y="4476253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Contentment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6633012" y="4484436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Love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6072718" y="2735552"/>
            <a:ext cx="1120588" cy="376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Love</a:t>
            </a:r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6072718" y="3264644"/>
            <a:ext cx="1120588" cy="376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Affection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7269126" y="3264644"/>
            <a:ext cx="1120588" cy="376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Happiness</a:t>
            </a:r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8465534" y="3264644"/>
            <a:ext cx="1120588" cy="376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Friendship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8465534" y="2735551"/>
            <a:ext cx="1120588" cy="376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Security</a:t>
            </a:r>
            <a:endParaRPr lang="en-US" sz="1000" dirty="0"/>
          </a:p>
        </p:txBody>
      </p:sp>
      <p:pic>
        <p:nvPicPr>
          <p:cNvPr id="14" name="Picture 13" descr="When you open a bunch of glittery congratulatory wedding cards whil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25" y="1770489"/>
            <a:ext cx="1233909" cy="1418996"/>
          </a:xfrm>
          <a:prstGeom prst="rect">
            <a:avLst/>
          </a:prstGeom>
        </p:spPr>
      </p:pic>
      <p:sp>
        <p:nvSpPr>
          <p:cNvPr id="21" name="Isosceles Triangle 20"/>
          <p:cNvSpPr/>
          <p:nvPr/>
        </p:nvSpPr>
        <p:spPr>
          <a:xfrm>
            <a:off x="4722019" y="1126041"/>
            <a:ext cx="6215062" cy="264416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39114" y="4465674"/>
            <a:ext cx="1120588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Obedient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35228" y="2529660"/>
            <a:ext cx="2257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successful marriage includes these things…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35230" y="3946661"/>
            <a:ext cx="2257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cannot be obtained without  practicing these characteristics…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35229" y="5501089"/>
            <a:ext cx="2257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because you want to be pleasing to God </a:t>
            </a:r>
            <a:r>
              <a:rPr lang="en-US" smtClean="0"/>
              <a:t>and you rely </a:t>
            </a:r>
            <a:r>
              <a:rPr lang="en-US" dirty="0" smtClean="0"/>
              <a:t>on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2767</TotalTime>
  <Words>90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Marriage:  A Bond Between 3</vt:lpstr>
      <vt:lpstr>A Successful Marriage is Founded on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Bowman</dc:creator>
  <cp:lastModifiedBy>Mark Bowman</cp:lastModifiedBy>
  <cp:revision>17</cp:revision>
  <cp:lastPrinted>2015-10-14T22:17:16Z</cp:lastPrinted>
  <dcterms:created xsi:type="dcterms:W3CDTF">2015-10-11T01:00:13Z</dcterms:created>
  <dcterms:modified xsi:type="dcterms:W3CDTF">2015-10-14T22:17:36Z</dcterms:modified>
</cp:coreProperties>
</file>